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0" d="100"/>
          <a:sy n="60" d="100"/>
        </p:scale>
        <p:origin x="78" y="11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-16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A16CA-6B92-43D0-82F1-616026F1A885}" type="datetimeFigureOut">
              <a:rPr lang="en-AU" smtClean="0"/>
              <a:t>3/12/2023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71888B-5CC0-49C1-85B8-3CF8A2F9AB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2600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we started the project, our goal was to be able to use Reinforcement learning to create a general agent that is able to perform relatively well over multiple very different environments. </a:t>
            </a:r>
          </a:p>
          <a:p>
            <a:endParaRPr lang="en-GB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1888B-5CC0-49C1-85B8-3CF8A2F9AB6A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0416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might be wondering how is that possible.</a:t>
            </a:r>
          </a:p>
          <a:p>
            <a:r>
              <a:rPr lang="en-GB" dirty="0"/>
              <a:t>Our quest started with this big goal in our hearts.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1888B-5CC0-49C1-85B8-3CF8A2F9AB6A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8190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 idea was to incorporate a memory system to record past events that closely mimic the human brain. </a:t>
            </a:r>
          </a:p>
          <a:p>
            <a:endParaRPr lang="en-GB" dirty="0"/>
          </a:p>
          <a:p>
            <a:r>
              <a:rPr lang="en-GB" dirty="0"/>
              <a:t>We also wanted to add some methods to find similar system states even if they are not exactly the same.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1888B-5CC0-49C1-85B8-3CF8A2F9AB6A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8680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During the literature review phase, we quickly found that such implementations have been done after the initial Neural Episodic Control paper by DeepMind. </a:t>
            </a:r>
          </a:p>
          <a:p>
            <a:endParaRPr lang="en-GB" dirty="0"/>
          </a:p>
          <a:p>
            <a:r>
              <a:rPr lang="en-GB" dirty="0"/>
              <a:t> The Agent57 became the first RL agent that was able to outperform human benchmark performance on all </a:t>
            </a:r>
            <a:r>
              <a:rPr lang="en-GB" dirty="0" err="1"/>
              <a:t>atari</a:t>
            </a:r>
            <a:r>
              <a:rPr lang="en-GB" dirty="0"/>
              <a:t> games.</a:t>
            </a:r>
          </a:p>
          <a:p>
            <a:endParaRPr lang="en-GB" dirty="0"/>
          </a:p>
          <a:p>
            <a:r>
              <a:rPr lang="en-GB" dirty="0"/>
              <a:t>In 2021 the DeepMind's open-ended learning team published a paper "Open-Ended Learning Leads to Generally Capable Agents," which outlined steps to train an agent capable of playing many different games without needing human interaction data. </a:t>
            </a:r>
          </a:p>
          <a:p>
            <a:endParaRPr lang="en-GB" dirty="0"/>
          </a:p>
          <a:p>
            <a:r>
              <a:rPr lang="en-GB" dirty="0"/>
              <a:t>They were able to do it through a procedurally generated vast game environment which they named </a:t>
            </a:r>
            <a:r>
              <a:rPr lang="en-GB" dirty="0" err="1"/>
              <a:t>XLand</a:t>
            </a:r>
            <a:r>
              <a:rPr lang="en-GB" dirty="0"/>
              <a:t>. This environment includes many multiplayer games within consistent, human-relatable 3D worlds. </a:t>
            </a:r>
          </a:p>
          <a:p>
            <a:r>
              <a:rPr lang="en-GB" dirty="0"/>
              <a:t>We will not go into details of this paper, please give it a read in your time. Also, I am not confident enough to explain that paper here as I am still slowly grasping everything in it.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There is a lot more literature on this topic now, but we just wanted to bring your attention to these three in particular.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1888B-5CC0-49C1-85B8-3CF8A2F9AB6A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7638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no apparent success in how to continue with ATARI general agent, we decided to pivot to a different application. </a:t>
            </a:r>
          </a:p>
          <a:p>
            <a:endParaRPr lang="en-GB" dirty="0"/>
          </a:p>
          <a:p>
            <a:r>
              <a:rPr lang="en-GB" dirty="0"/>
              <a:t>We are mainly interested in how using a memory system will enhance the performance, whether it be training speed, size of state-action-reward Q table or desired outcome: lower congestion levels.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1888B-5CC0-49C1-85B8-3CF8A2F9AB6A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5758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Markov discrete process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1888B-5CC0-49C1-85B8-3CF8A2F9AB6A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9081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created a simple way to do state abstractions. This is done to reduce the memory size, noting that a more complicated approach can easily be adapted to our current framework.  </a:t>
            </a:r>
          </a:p>
          <a:p>
            <a:endParaRPr lang="en-GB" dirty="0"/>
          </a:p>
          <a:p>
            <a:r>
              <a:rPr lang="en-GB"/>
              <a:t>Our current approach is just to look for states 1 unit away from 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1888B-5CC0-49C1-85B8-3CF8A2F9AB6A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5632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388</Words>
  <Application>Microsoft Office PowerPoint</Application>
  <PresentationFormat>Widescreen</PresentationFormat>
  <Paragraphs>31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Mukul Chodhary</cp:lastModifiedBy>
  <cp:revision>2</cp:revision>
  <dcterms:created xsi:type="dcterms:W3CDTF">2013-01-27T09:14:16Z</dcterms:created>
  <dcterms:modified xsi:type="dcterms:W3CDTF">2023-12-03T08:21:54Z</dcterms:modified>
  <cp:category/>
</cp:coreProperties>
</file>